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7" r:id="rId4"/>
    <p:sldId id="310" r:id="rId5"/>
    <p:sldId id="300" r:id="rId6"/>
    <p:sldId id="301" r:id="rId7"/>
    <p:sldId id="307" r:id="rId8"/>
    <p:sldId id="302" r:id="rId9"/>
    <p:sldId id="303" r:id="rId10"/>
    <p:sldId id="306" r:id="rId11"/>
    <p:sldId id="311" r:id="rId12"/>
    <p:sldId id="31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05A37-FA9A-4030-A04C-A249EEC65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350AEF-8799-45C6-A2D0-482FF46C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49BD0-8EDC-424F-B265-0490FE19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4F156-40E0-4DA4-A67E-4AE5D664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CD99AA-0ADD-4833-B28D-56D85305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1E632-F14A-432D-82E3-4B9F97DF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288D4D-1462-47D5-9F1B-B16B1381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587DE-80DD-4EC6-93F2-443F9CDF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C58D0-4401-41D3-8443-A244627F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7C0BB6-106C-40F8-B4FB-4A7E3BE6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0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BCCF92-D652-4590-8908-FF0D8633A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BD90D1-BB1F-49BB-B96B-3D3CA6E1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84E2B7-EBE2-418E-8142-5D889226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8C1002-3EB8-4E54-B571-E378AC83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7AC29D-43B9-4197-9CF6-E03E9338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2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FE87D-86E5-437E-BA32-7A9F6D24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7338A-A133-4C14-97DB-DEE23479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F8B68-08F0-457B-B613-C199F039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A09B7-6C22-4091-A64F-AD3E96ED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62B6D-106A-4C70-AB35-6B0ED182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0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A51AD-3402-4DF1-ABB7-C4B0AFA3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E6AD28-EDE7-4F83-A84D-19D9D2E49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28F7F-1F53-4DF8-B914-D99B5226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17A06-0B58-4D99-AC27-47A0EE56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27204-E6D3-4DE0-A6C6-1A814DD4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6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2C79A-C563-4427-95EB-27E0D275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A1BCBD-E75C-45DA-B570-B01BD492A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904DB8-B51D-466F-8D16-75DDD6E7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02F2B-E9C8-40C1-9EF0-4D4602945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379E1-FD53-4802-80E9-BEF237B6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23639-6DE9-4284-BF75-57051D17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4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89FF7-6A01-4ACE-A1CF-A9218D9C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70CC8C-4B23-48E9-8B6B-CA83F5FD3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C2E9A0-9865-4154-9321-B21914A79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76E61D-02D9-4EEC-A532-500CEF922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2F9323-EB5B-46BC-B5F4-67846A5A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06509-D362-471B-91A5-39302DB3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CE8DC2-4AB3-44DC-BDD6-AB1FA7B7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33FA8F-2019-490A-B107-1BE4838D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C9A19-C44D-4B07-B66F-9FCCA114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9F78A1-32DB-4432-A93D-CBCE5AF0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AC37EF-1FA9-4329-A068-EB869810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CBF2D6-CD71-471D-8BFD-F7A6B3EB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8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CED518-28F7-4ACF-9B43-30DE11D5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8F03D8-312D-4A32-A73F-7283F5EB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18291F-28F6-45D6-82CA-2F5F369C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6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8B2D1-7CE2-4B24-B1E6-F099D9C4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C9A128-CE89-43E2-B649-6CD2AD93F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83B0C8-B7B0-4284-92FF-1DA979EB8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513AC1-4240-4042-B913-997C66AC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86BBC6-A932-42EA-868E-0D8A2913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AF625C-7D7D-4BA2-9E2D-2D8AE65D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2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58BFC-C032-4074-BF1F-134C1E2B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8390F7-519F-4689-BB8A-01343395F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7F94A2-804D-4F74-805D-460721851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B5CF5F-8EE3-42D2-BB03-857DCB1B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2DC280-3E6C-4268-A844-86DB60A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7CC8E-E3DE-4B58-B264-AB3A353A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7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D51B2-C91A-4A09-B7A0-29A39CC0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E0D27-BDB8-4295-8401-337CF8489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A439B-F19A-45F4-B6EB-8E6A4DE91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79D68-C561-425E-841D-A4093384BA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ACBB1-655F-4942-AE1E-94FFB3A7A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8A240-5B24-43EB-A4B0-A822B52C2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E30D3-CBD5-446B-AEEA-48B5EFA4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1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223C17-1001-4F73-A999-96F3B618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4"/>
          <a:stretch/>
        </p:blipFill>
        <p:spPr>
          <a:xfrm>
            <a:off x="0" y="0"/>
            <a:ext cx="12192000" cy="71437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1AEC0-1A01-4DA6-B9EE-696474F1E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157" y="118493"/>
            <a:ext cx="7448550" cy="165576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Тема кейса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12732E-0E03-4F7C-A9D0-A4EEC87AA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45871"/>
            <a:ext cx="9144000" cy="71721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Название команды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9271A12F-F8DC-472A-A291-8AEB1A861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11E9E5-6696-4953-A77E-AFB9F3B7D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8" y="141512"/>
            <a:ext cx="1584963" cy="236220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D2F8E31-CE99-4190-B503-4B798861E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821" y="103902"/>
            <a:ext cx="1956161" cy="195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5E0258-411D-48A9-B059-FE2A4F85DE7E}"/>
              </a:ext>
            </a:extLst>
          </p:cNvPr>
          <p:cNvSpPr txBox="1"/>
          <p:nvPr/>
        </p:nvSpPr>
        <p:spPr>
          <a:xfrm>
            <a:off x="10063842" y="1875397"/>
            <a:ext cx="16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Логотип школы</a:t>
            </a:r>
          </a:p>
        </p:txBody>
      </p:sp>
    </p:spTree>
    <p:extLst>
      <p:ext uri="{BB962C8B-B14F-4D97-AF65-F5344CB8AC3E}">
        <p14:creationId xmlns:p14="http://schemas.microsoft.com/office/powerpoint/2010/main" val="78418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0395" y="6373284"/>
            <a:ext cx="444533" cy="365125"/>
          </a:xfrm>
        </p:spPr>
        <p:txBody>
          <a:bodyPr/>
          <a:lstStyle/>
          <a:p>
            <a:fld id="{1C0A57E3-EA23-4E01-B1DF-72CA8D4A16E5}" type="slidenum">
              <a:rPr lang="ru-RU" altLang="ru-RU" sz="1800"/>
              <a:pPr/>
              <a:t>10</a:t>
            </a:fld>
            <a:endParaRPr lang="ru-RU" alt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12395" y="23530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Общее резюме по проекту</a:t>
            </a:r>
          </a:p>
          <a:p>
            <a:pPr marL="380990" indent="-38099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endParaRPr lang="ru-RU" alt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80990" indent="-38099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Рекомендации по внедрению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F8C4FAC-9DD6-4061-A111-108F1593702A}"/>
              </a:ext>
            </a:extLst>
          </p:cNvPr>
          <p:cNvSpPr txBox="1">
            <a:spLocks/>
          </p:cNvSpPr>
          <p:nvPr/>
        </p:nvSpPr>
        <p:spPr bwMode="auto">
          <a:xfrm>
            <a:off x="527382" y="2249036"/>
            <a:ext cx="4580021" cy="24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  <a:buNone/>
            </a:pP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данном слайде </a:t>
            </a:r>
            <a:r>
              <a:rPr lang="ru-RU" altLang="ru-RU" sz="3733" u="sng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рекомендуется </a:t>
            </a: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презентовать: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06A87A0-5787-4390-8933-39C5B085DECC}"/>
              </a:ext>
            </a:extLst>
          </p:cNvPr>
          <p:cNvSpPr txBox="1">
            <a:spLocks/>
          </p:cNvSpPr>
          <p:nvPr/>
        </p:nvSpPr>
        <p:spPr>
          <a:xfrm>
            <a:off x="422999" y="277520"/>
            <a:ext cx="10972800" cy="94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Итоги и результаты внедрения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A5A93AD-F29B-45AD-8405-082F99A35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80" y="212410"/>
            <a:ext cx="63975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0395" y="6373284"/>
            <a:ext cx="444533" cy="365125"/>
          </a:xfrm>
        </p:spPr>
        <p:txBody>
          <a:bodyPr/>
          <a:lstStyle/>
          <a:p>
            <a:fld id="{1C0A57E3-EA23-4E01-B1DF-72CA8D4A16E5}" type="slidenum">
              <a:rPr lang="ru-RU" altLang="ru-RU" sz="1800"/>
              <a:pPr/>
              <a:t>11</a:t>
            </a:fld>
            <a:endParaRPr lang="ru-RU" alt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990225-9EA8-43F7-A0D0-1E00F7CA929A}"/>
              </a:ext>
            </a:extLst>
          </p:cNvPr>
          <p:cNvSpPr/>
          <p:nvPr/>
        </p:nvSpPr>
        <p:spPr>
          <a:xfrm>
            <a:off x="458560" y="4680189"/>
            <a:ext cx="1716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Имя Фамилия</a:t>
            </a:r>
          </a:p>
          <a:p>
            <a:r>
              <a:rPr lang="ru-RU" dirty="0"/>
              <a:t>Роль в команде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409290-CF8E-4F7A-8B3F-3A89452FE030}"/>
              </a:ext>
            </a:extLst>
          </p:cNvPr>
          <p:cNvSpPr/>
          <p:nvPr/>
        </p:nvSpPr>
        <p:spPr>
          <a:xfrm>
            <a:off x="451480" y="5327471"/>
            <a:ext cx="2439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Коротко об участнике: какие задачи решал, опыт участия в аналогичных проектах, вклад в решение кейса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A11888E-22F9-4B42-AE59-08E77030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39" y="1404904"/>
            <a:ext cx="11485067" cy="800219"/>
          </a:xfrm>
        </p:spPr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  <a:buNone/>
            </a:pPr>
            <a:r>
              <a:rPr lang="ru-RU" altLang="ru-RU" dirty="0"/>
              <a:t>Здесь рекомендуется указать название команды, а также название ОО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D671F29-2B92-40B2-827B-B8CBF4F30D0E}"/>
              </a:ext>
            </a:extLst>
          </p:cNvPr>
          <p:cNvSpPr/>
          <p:nvPr/>
        </p:nvSpPr>
        <p:spPr>
          <a:xfrm>
            <a:off x="3328381" y="4680189"/>
            <a:ext cx="1716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Имя Фамилия</a:t>
            </a:r>
          </a:p>
          <a:p>
            <a:r>
              <a:rPr lang="ru-RU" dirty="0"/>
              <a:t>Роль в команде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6BA645E-A61F-4C00-BB14-C9AE76BA30EA}"/>
              </a:ext>
            </a:extLst>
          </p:cNvPr>
          <p:cNvSpPr/>
          <p:nvPr/>
        </p:nvSpPr>
        <p:spPr>
          <a:xfrm>
            <a:off x="6198203" y="4680189"/>
            <a:ext cx="1716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Имя Фамилия</a:t>
            </a:r>
          </a:p>
          <a:p>
            <a:r>
              <a:rPr lang="ru-RU" dirty="0"/>
              <a:t>Роль в команде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9A16D46-996F-449D-899E-B81131297C11}"/>
              </a:ext>
            </a:extLst>
          </p:cNvPr>
          <p:cNvSpPr/>
          <p:nvPr/>
        </p:nvSpPr>
        <p:spPr>
          <a:xfrm>
            <a:off x="9068025" y="4680189"/>
            <a:ext cx="1716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Имя Фамилия</a:t>
            </a:r>
          </a:p>
          <a:p>
            <a:r>
              <a:rPr lang="ru-RU" dirty="0"/>
              <a:t>Роль в команде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29E7091B-A51F-1846-A595-0C72EAFF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99" y="277520"/>
            <a:ext cx="10972800" cy="948937"/>
          </a:xfrm>
        </p:spPr>
        <p:txBody>
          <a:bodyPr anchor="t"/>
          <a:lstStyle/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Команда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6EE618-659F-458B-B5FF-71F882E9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7" y="2229925"/>
            <a:ext cx="2362388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614C8BD-3588-40CF-860F-3705FEC4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02" y="2139764"/>
            <a:ext cx="2362388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1D480DC-D0BE-493A-835F-84295627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05" y="2139764"/>
            <a:ext cx="2362388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81502B2F-664D-48A8-9E8C-D2BC49AC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7" y="2139764"/>
            <a:ext cx="2362388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281E8E6-62AE-43E8-9A39-9FD94B06CFE5}"/>
              </a:ext>
            </a:extLst>
          </p:cNvPr>
          <p:cNvSpPr/>
          <p:nvPr/>
        </p:nvSpPr>
        <p:spPr>
          <a:xfrm>
            <a:off x="3331270" y="5327471"/>
            <a:ext cx="2439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Коротко об участнике: какие задачи решал, опыт участия в аналогичных проектах, вклад в решение кейса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9016048-4DCD-4A99-B13D-8EFA1C634A57}"/>
              </a:ext>
            </a:extLst>
          </p:cNvPr>
          <p:cNvSpPr/>
          <p:nvPr/>
        </p:nvSpPr>
        <p:spPr>
          <a:xfrm>
            <a:off x="6211060" y="5327471"/>
            <a:ext cx="2439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Коротко об участнике: какие задачи решал, опыт участия в аналогичных проектах, вклад в решение кейса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4EB61D2-498C-447F-B050-54E4342E3494}"/>
              </a:ext>
            </a:extLst>
          </p:cNvPr>
          <p:cNvSpPr/>
          <p:nvPr/>
        </p:nvSpPr>
        <p:spPr>
          <a:xfrm>
            <a:off x="9090850" y="5327471"/>
            <a:ext cx="2439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Коротко об участнике: какие задачи решал, опыт участия в аналогичных проектах, вклад в решение кейса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FA4085-DB94-4545-8522-962EE7D12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80" y="212410"/>
            <a:ext cx="63975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6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223C17-1001-4F73-A999-96F3B618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4"/>
          <a:stretch/>
        </p:blipFill>
        <p:spPr>
          <a:xfrm rot="10800000">
            <a:off x="0" y="0"/>
            <a:ext cx="12192000" cy="714375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9271A12F-F8DC-472A-A291-8AEB1A861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11E9E5-6696-4953-A77E-AFB9F3B7D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79" y="4495795"/>
            <a:ext cx="1584963" cy="2362205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952039EB-F098-414C-BBDA-91957AF6D1FC}"/>
              </a:ext>
            </a:extLst>
          </p:cNvPr>
          <p:cNvSpPr txBox="1">
            <a:spLocks/>
          </p:cNvSpPr>
          <p:nvPr/>
        </p:nvSpPr>
        <p:spPr bwMode="auto">
          <a:xfrm>
            <a:off x="252258" y="5751673"/>
            <a:ext cx="2344339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dirty="0">
                <a:solidFill>
                  <a:srgbClr val="002060"/>
                </a:solidFill>
              </a:rPr>
              <a:t>«Название команды»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1FF69E7-A0A2-48C7-A380-EE05D0E56C7D}"/>
              </a:ext>
            </a:extLst>
          </p:cNvPr>
          <p:cNvSpPr/>
          <p:nvPr/>
        </p:nvSpPr>
        <p:spPr>
          <a:xfrm>
            <a:off x="5100430" y="5976463"/>
            <a:ext cx="1991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ru-RU" dirty="0">
                <a:solidFill>
                  <a:srgbClr val="002060"/>
                </a:solidFill>
              </a:rPr>
              <a:t>e-mail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FDA124-EF83-4F88-80B7-33141D07AB3A}"/>
              </a:ext>
            </a:extLst>
          </p:cNvPr>
          <p:cNvSpPr/>
          <p:nvPr/>
        </p:nvSpPr>
        <p:spPr>
          <a:xfrm>
            <a:off x="7753632" y="5976463"/>
            <a:ext cx="1991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dirty="0">
                <a:solidFill>
                  <a:srgbClr val="002060"/>
                </a:solidFill>
              </a:rPr>
              <a:t>телефон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72FC2BF-4BDE-439A-9524-58C74EBDCF95}"/>
              </a:ext>
            </a:extLst>
          </p:cNvPr>
          <p:cNvSpPr txBox="1">
            <a:spLocks/>
          </p:cNvSpPr>
          <p:nvPr/>
        </p:nvSpPr>
        <p:spPr bwMode="auto">
          <a:xfrm>
            <a:off x="252258" y="3849351"/>
            <a:ext cx="8496944" cy="11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altLang="ru-RU" dirty="0">
                <a:solidFill>
                  <a:srgbClr val="002060"/>
                </a:solidFill>
                <a:latin typeface="+mn-lt"/>
              </a:rPr>
              <a:t>Девиз команды </a:t>
            </a:r>
            <a:r>
              <a:rPr lang="en-US" altLang="ru-RU" dirty="0">
                <a:solidFill>
                  <a:srgbClr val="002060"/>
                </a:solidFill>
                <a:latin typeface="+mn-lt"/>
              </a:rPr>
              <a:t>/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Слоган </a:t>
            </a:r>
            <a:r>
              <a:rPr lang="en-US" altLang="ru-RU" dirty="0">
                <a:solidFill>
                  <a:srgbClr val="002060"/>
                </a:solidFill>
                <a:latin typeface="+mn-lt"/>
              </a:rPr>
              <a:t>/ </a:t>
            </a:r>
            <a:br>
              <a:rPr lang="ru-RU" altLang="ru-RU" dirty="0">
                <a:solidFill>
                  <a:srgbClr val="002060"/>
                </a:solidFill>
                <a:latin typeface="+mn-lt"/>
              </a:rPr>
            </a:br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6708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0395" y="6373284"/>
            <a:ext cx="444533" cy="365125"/>
          </a:xfrm>
        </p:spPr>
        <p:txBody>
          <a:bodyPr/>
          <a:lstStyle/>
          <a:p>
            <a:fld id="{1C0A57E3-EA23-4E01-B1DF-72CA8D4A16E5}" type="slidenum">
              <a:rPr lang="ru-RU" altLang="ru-RU" sz="1800"/>
              <a:pPr/>
              <a:t>2</a:t>
            </a:fld>
            <a:endParaRPr lang="ru-RU" alt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990225-9EA8-43F7-A0D0-1E00F7CA929A}"/>
              </a:ext>
            </a:extLst>
          </p:cNvPr>
          <p:cNvSpPr/>
          <p:nvPr/>
        </p:nvSpPr>
        <p:spPr>
          <a:xfrm>
            <a:off x="458560" y="4680189"/>
            <a:ext cx="1716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Имя Фамилия</a:t>
            </a:r>
          </a:p>
          <a:p>
            <a:r>
              <a:rPr lang="ru-RU" dirty="0"/>
              <a:t>Роль в команде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409290-CF8E-4F7A-8B3F-3A89452FE030}"/>
              </a:ext>
            </a:extLst>
          </p:cNvPr>
          <p:cNvSpPr/>
          <p:nvPr/>
        </p:nvSpPr>
        <p:spPr>
          <a:xfrm>
            <a:off x="451480" y="5327471"/>
            <a:ext cx="2439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Коротко об участнике: какие задачи решал, опыт участия в аналогичных проектах, вклад в решение кейса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A11888E-22F9-4B42-AE59-08E77030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39" y="1404904"/>
            <a:ext cx="11485067" cy="800219"/>
          </a:xfrm>
        </p:spPr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  <a:buNone/>
            </a:pPr>
            <a:r>
              <a:rPr lang="ru-RU" altLang="ru-RU" dirty="0"/>
              <a:t>Здесь рекомендуется указать название команды, а также название ОО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D671F29-2B92-40B2-827B-B8CBF4F30D0E}"/>
              </a:ext>
            </a:extLst>
          </p:cNvPr>
          <p:cNvSpPr/>
          <p:nvPr/>
        </p:nvSpPr>
        <p:spPr>
          <a:xfrm>
            <a:off x="3328381" y="4680189"/>
            <a:ext cx="1716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Имя Фамилия</a:t>
            </a:r>
          </a:p>
          <a:p>
            <a:r>
              <a:rPr lang="ru-RU" dirty="0"/>
              <a:t>Роль в команде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6BA645E-A61F-4C00-BB14-C9AE76BA30EA}"/>
              </a:ext>
            </a:extLst>
          </p:cNvPr>
          <p:cNvSpPr/>
          <p:nvPr/>
        </p:nvSpPr>
        <p:spPr>
          <a:xfrm>
            <a:off x="6198203" y="4680189"/>
            <a:ext cx="1716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Имя Фамилия</a:t>
            </a:r>
          </a:p>
          <a:p>
            <a:r>
              <a:rPr lang="ru-RU" dirty="0"/>
              <a:t>Роль в команде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9A16D46-996F-449D-899E-B81131297C11}"/>
              </a:ext>
            </a:extLst>
          </p:cNvPr>
          <p:cNvSpPr/>
          <p:nvPr/>
        </p:nvSpPr>
        <p:spPr>
          <a:xfrm>
            <a:off x="9068025" y="4680189"/>
            <a:ext cx="1716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Имя Фамилия</a:t>
            </a:r>
          </a:p>
          <a:p>
            <a:r>
              <a:rPr lang="ru-RU" dirty="0"/>
              <a:t>Роль в команде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29E7091B-A51F-1846-A595-0C72EAFF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99" y="277520"/>
            <a:ext cx="10972800" cy="948937"/>
          </a:xfrm>
        </p:spPr>
        <p:txBody>
          <a:bodyPr anchor="t"/>
          <a:lstStyle/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Команда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6EE618-659F-458B-B5FF-71F882E9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7" y="2229925"/>
            <a:ext cx="2362388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614C8BD-3588-40CF-860F-3705FEC4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02" y="2139764"/>
            <a:ext cx="2362388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1D480DC-D0BE-493A-835F-84295627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05" y="2139764"/>
            <a:ext cx="2362388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81502B2F-664D-48A8-9E8C-D2BC49AC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7" y="2139764"/>
            <a:ext cx="2362388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281E8E6-62AE-43E8-9A39-9FD94B06CFE5}"/>
              </a:ext>
            </a:extLst>
          </p:cNvPr>
          <p:cNvSpPr/>
          <p:nvPr/>
        </p:nvSpPr>
        <p:spPr>
          <a:xfrm>
            <a:off x="3331270" y="5327471"/>
            <a:ext cx="2439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Коротко об участнике: какие задачи решал, опыт участия в аналогичных проектах, вклад в решение кейса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9016048-4DCD-4A99-B13D-8EFA1C634A57}"/>
              </a:ext>
            </a:extLst>
          </p:cNvPr>
          <p:cNvSpPr/>
          <p:nvPr/>
        </p:nvSpPr>
        <p:spPr>
          <a:xfrm>
            <a:off x="6211060" y="5327471"/>
            <a:ext cx="2439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Коротко об участнике: какие задачи решал, опыт участия в аналогичных проектах, вклад в решение кейса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4EB61D2-498C-447F-B050-54E4342E3494}"/>
              </a:ext>
            </a:extLst>
          </p:cNvPr>
          <p:cNvSpPr/>
          <p:nvPr/>
        </p:nvSpPr>
        <p:spPr>
          <a:xfrm>
            <a:off x="9090850" y="5327471"/>
            <a:ext cx="2439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Коротко об участнике: какие задачи решал, опыт участия в аналогичных проектах, вклад в решение кейса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FA4085-DB94-4545-8522-962EE7D12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80" y="212410"/>
            <a:ext cx="63975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9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0395" y="6373284"/>
            <a:ext cx="444533" cy="365125"/>
          </a:xfrm>
        </p:spPr>
        <p:txBody>
          <a:bodyPr/>
          <a:lstStyle/>
          <a:p>
            <a:fld id="{1C0A57E3-EA23-4E01-B1DF-72CA8D4A16E5}" type="slidenum">
              <a:rPr lang="ru-RU" altLang="ru-RU" sz="1800"/>
              <a:pPr/>
              <a:t>3</a:t>
            </a:fld>
            <a:endParaRPr lang="ru-RU" altLang="ru-RU" sz="1800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4F8C4FAC-9DD6-4061-A111-108F1593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2" y="2249036"/>
            <a:ext cx="4580021" cy="2481589"/>
          </a:xfrm>
        </p:spPr>
        <p:txBody>
          <a:bodyPr/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  <a:buNone/>
            </a:pP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данном слайде </a:t>
            </a:r>
            <a:r>
              <a:rPr lang="ru-RU" altLang="ru-RU" sz="3733" u="sng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рекомендуется </a:t>
            </a: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презентовать: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36223326-B903-4D41-A714-F5F6D4277DA1}"/>
              </a:ext>
            </a:extLst>
          </p:cNvPr>
          <p:cNvSpPr txBox="1">
            <a:spLocks/>
          </p:cNvSpPr>
          <p:nvPr/>
        </p:nvSpPr>
        <p:spPr bwMode="auto">
          <a:xfrm>
            <a:off x="5993117" y="2517980"/>
            <a:ext cx="6116192" cy="32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591" indent="-355591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</a:pPr>
            <a:r>
              <a:rPr lang="ru-RU" altLang="ru-RU" sz="2400" spc="27" dirty="0">
                <a:latin typeface="Arial Narrow" panose="020B0606020202030204" pitchFamily="34" charset="0"/>
                <a:cs typeface="Arial" panose="020B0604020202020204" pitchFamily="34" charset="0"/>
              </a:rPr>
              <a:t>Анализ исходных данных кейса: ключевые параметры, характеристики, особенности.</a:t>
            </a:r>
          </a:p>
          <a:p>
            <a:pPr marL="355591" indent="-355591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</a:pPr>
            <a:r>
              <a:rPr lang="ru-RU" altLang="ru-RU" sz="2400" spc="27" dirty="0">
                <a:latin typeface="Arial Narrow" panose="020B0606020202030204" pitchFamily="34" charset="0"/>
                <a:cs typeface="Arial" panose="020B0604020202020204" pitchFamily="34" charset="0"/>
              </a:rPr>
              <a:t>Анализ информации, полученной командой при поиске во внешних источниках.</a:t>
            </a:r>
          </a:p>
          <a:p>
            <a:pPr marL="355591" indent="-355591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</a:pPr>
            <a:endParaRPr lang="ru-RU" altLang="ru-RU" sz="2400" spc="27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55591" indent="-355591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</a:pPr>
            <a:endParaRPr lang="ru-RU" altLang="ru-RU" sz="2400" spc="27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D9EA108-EBED-4BC7-BEB6-8D2AAE60B45B}"/>
              </a:ext>
            </a:extLst>
          </p:cNvPr>
          <p:cNvSpPr txBox="1">
            <a:spLocks/>
          </p:cNvSpPr>
          <p:nvPr/>
        </p:nvSpPr>
        <p:spPr>
          <a:xfrm>
            <a:off x="422999" y="277520"/>
            <a:ext cx="10972800" cy="94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Анализ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9A1820-E448-4893-83B1-B6FED624C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80" y="212410"/>
            <a:ext cx="63975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4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0395" y="6373284"/>
            <a:ext cx="444533" cy="365125"/>
          </a:xfrm>
        </p:spPr>
        <p:txBody>
          <a:bodyPr/>
          <a:lstStyle/>
          <a:p>
            <a:fld id="{1C0A57E3-EA23-4E01-B1DF-72CA8D4A16E5}" type="slidenum">
              <a:rPr lang="ru-RU" altLang="ru-RU" sz="1800"/>
              <a:pPr/>
              <a:t>4</a:t>
            </a:fld>
            <a:endParaRPr lang="ru-RU" altLang="ru-RU" sz="1800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36223326-B903-4D41-A714-F5F6D4277DA1}"/>
              </a:ext>
            </a:extLst>
          </p:cNvPr>
          <p:cNvSpPr txBox="1">
            <a:spLocks/>
          </p:cNvSpPr>
          <p:nvPr/>
        </p:nvSpPr>
        <p:spPr bwMode="auto">
          <a:xfrm>
            <a:off x="5993117" y="2517980"/>
            <a:ext cx="6116192" cy="32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591" indent="-355591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</a:pPr>
            <a:r>
              <a:rPr lang="ru-RU" altLang="ru-RU" sz="2400" spc="27" dirty="0">
                <a:latin typeface="Arial Narrow" panose="020B0606020202030204" pitchFamily="34" charset="0"/>
                <a:cs typeface="Arial" panose="020B0604020202020204" pitchFamily="34" charset="0"/>
              </a:rPr>
              <a:t>Презентовать тип выбранного предприятия (организации)</a:t>
            </a:r>
          </a:p>
          <a:p>
            <a:pPr marL="355591" indent="-355591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</a:pPr>
            <a:r>
              <a:rPr lang="ru-RU" altLang="ru-RU" sz="2400" spc="27" dirty="0">
                <a:latin typeface="Arial Narrow" panose="020B0606020202030204" pitchFamily="34" charset="0"/>
                <a:cs typeface="Arial" panose="020B0604020202020204" pitchFamily="34" charset="0"/>
              </a:rPr>
              <a:t>Обосновать актуальность выбранного решения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4F8C4FAC-9DD6-4061-A111-108F1593702A}"/>
              </a:ext>
            </a:extLst>
          </p:cNvPr>
          <p:cNvSpPr txBox="1">
            <a:spLocks/>
          </p:cNvSpPr>
          <p:nvPr/>
        </p:nvSpPr>
        <p:spPr bwMode="auto">
          <a:xfrm>
            <a:off x="527382" y="2249036"/>
            <a:ext cx="4580021" cy="24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  <a:buNone/>
            </a:pP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данном слайде </a:t>
            </a:r>
            <a:r>
              <a:rPr lang="ru-RU" altLang="ru-RU" sz="3733" u="sng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рекомендуется</a:t>
            </a: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презентовать: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E4AD5B9-B4F0-45FE-9AD4-9B4B5AA44E96}"/>
              </a:ext>
            </a:extLst>
          </p:cNvPr>
          <p:cNvSpPr txBox="1">
            <a:spLocks/>
          </p:cNvSpPr>
          <p:nvPr/>
        </p:nvSpPr>
        <p:spPr>
          <a:xfrm>
            <a:off x="422999" y="277520"/>
            <a:ext cx="10972800" cy="94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Решение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4CEADE-6BBF-4B2C-BA5B-2D2E5893F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80" y="212410"/>
            <a:ext cx="63975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3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58944" y="6397777"/>
            <a:ext cx="444533" cy="365125"/>
          </a:xfrm>
        </p:spPr>
        <p:txBody>
          <a:bodyPr/>
          <a:lstStyle/>
          <a:p>
            <a:fld id="{1C0A57E3-EA23-4E01-B1DF-72CA8D4A16E5}" type="slidenum">
              <a:rPr lang="ru-RU" altLang="ru-RU" sz="1800"/>
              <a:pPr/>
              <a:t>5</a:t>
            </a:fld>
            <a:endParaRPr lang="ru-RU" altLang="ru-RU" sz="1800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36223326-B903-4D41-A714-F5F6D4277DA1}"/>
              </a:ext>
            </a:extLst>
          </p:cNvPr>
          <p:cNvSpPr txBox="1">
            <a:spLocks/>
          </p:cNvSpPr>
          <p:nvPr/>
        </p:nvSpPr>
        <p:spPr bwMode="auto">
          <a:xfrm>
            <a:off x="5993117" y="2517980"/>
            <a:ext cx="6116192" cy="32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591" indent="-355591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</a:pPr>
            <a:r>
              <a:rPr lang="en-US" altLang="ru-RU" sz="2400" spc="27" dirty="0">
                <a:latin typeface="Arial Narrow" panose="020B0606020202030204" pitchFamily="34" charset="0"/>
                <a:cs typeface="Arial" panose="020B0604020202020204" pitchFamily="34" charset="0"/>
              </a:rPr>
              <a:t>SWOT-</a:t>
            </a:r>
            <a:r>
              <a:rPr lang="ru-RU" altLang="ru-RU" sz="2400" spc="27" dirty="0">
                <a:latin typeface="Arial Narrow" panose="020B0606020202030204" pitchFamily="34" charset="0"/>
                <a:cs typeface="Arial" panose="020B0604020202020204" pitchFamily="34" charset="0"/>
              </a:rPr>
              <a:t>анализ предлагаемого решения (оценка сильных и слабых сторон, конкурентных преимуществ и недостатков)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4F8C4FAC-9DD6-4061-A111-108F1593702A}"/>
              </a:ext>
            </a:extLst>
          </p:cNvPr>
          <p:cNvSpPr txBox="1">
            <a:spLocks/>
          </p:cNvSpPr>
          <p:nvPr/>
        </p:nvSpPr>
        <p:spPr bwMode="auto">
          <a:xfrm>
            <a:off x="527382" y="2249036"/>
            <a:ext cx="4580021" cy="24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  <a:buNone/>
            </a:pP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данном слайде </a:t>
            </a:r>
            <a:r>
              <a:rPr lang="ru-RU" altLang="ru-RU" sz="3733" u="sng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рекомендуется</a:t>
            </a: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презентовать: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E4AD5B9-B4F0-45FE-9AD4-9B4B5AA44E96}"/>
              </a:ext>
            </a:extLst>
          </p:cNvPr>
          <p:cNvSpPr txBox="1">
            <a:spLocks/>
          </p:cNvSpPr>
          <p:nvPr/>
        </p:nvSpPr>
        <p:spPr>
          <a:xfrm>
            <a:off x="422999" y="277520"/>
            <a:ext cx="10972800" cy="94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Решение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4CEADE-6BBF-4B2C-BA5B-2D2E5893F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80" y="212410"/>
            <a:ext cx="63975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0395" y="6373284"/>
            <a:ext cx="444533" cy="365125"/>
          </a:xfrm>
        </p:spPr>
        <p:txBody>
          <a:bodyPr/>
          <a:lstStyle/>
          <a:p>
            <a:fld id="{1C0A57E3-EA23-4E01-B1DF-72CA8D4A16E5}" type="slidenum">
              <a:rPr lang="ru-RU" altLang="ru-RU" sz="1800"/>
              <a:pPr/>
              <a:t>6</a:t>
            </a:fld>
            <a:endParaRPr lang="ru-RU" altLang="ru-RU" sz="180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B197957-64BC-4E4C-90E2-E156C7A58027}"/>
              </a:ext>
            </a:extLst>
          </p:cNvPr>
          <p:cNvSpPr txBox="1">
            <a:spLocks/>
          </p:cNvSpPr>
          <p:nvPr/>
        </p:nvSpPr>
        <p:spPr bwMode="auto">
          <a:xfrm>
            <a:off x="6096000" y="2477585"/>
            <a:ext cx="6116192" cy="21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Предложения в проект по внедрению/использованию технологических решений</a:t>
            </a:r>
          </a:p>
          <a:p>
            <a:pPr marL="380990" indent="-38099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До 3 слайдов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F8C4FAC-9DD6-4061-A111-108F1593702A}"/>
              </a:ext>
            </a:extLst>
          </p:cNvPr>
          <p:cNvSpPr txBox="1">
            <a:spLocks/>
          </p:cNvSpPr>
          <p:nvPr/>
        </p:nvSpPr>
        <p:spPr bwMode="auto">
          <a:xfrm>
            <a:off x="527382" y="2249036"/>
            <a:ext cx="4580021" cy="24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  <a:buNone/>
            </a:pP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данном слайде </a:t>
            </a:r>
            <a:r>
              <a:rPr lang="ru-RU" altLang="ru-RU" sz="3733" u="sng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рекомендуется</a:t>
            </a: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презентовать: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6BF685E-3891-408F-8A7C-40B9C6A0FAC5}"/>
              </a:ext>
            </a:extLst>
          </p:cNvPr>
          <p:cNvSpPr txBox="1">
            <a:spLocks/>
          </p:cNvSpPr>
          <p:nvPr/>
        </p:nvSpPr>
        <p:spPr>
          <a:xfrm>
            <a:off x="422999" y="277520"/>
            <a:ext cx="10972800" cy="94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Решение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B88116-C028-4B67-B1EC-96DD80F1E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80" y="212410"/>
            <a:ext cx="63975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1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0395" y="6373284"/>
            <a:ext cx="444533" cy="365125"/>
          </a:xfrm>
        </p:spPr>
        <p:txBody>
          <a:bodyPr/>
          <a:lstStyle/>
          <a:p>
            <a:fld id="{1C0A57E3-EA23-4E01-B1DF-72CA8D4A16E5}" type="slidenum">
              <a:rPr lang="ru-RU" altLang="ru-RU" sz="1800"/>
              <a:pPr/>
              <a:t>7</a:t>
            </a:fld>
            <a:endParaRPr lang="ru-RU" altLang="ru-RU" sz="180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B197957-64BC-4E4C-90E2-E156C7A58027}"/>
              </a:ext>
            </a:extLst>
          </p:cNvPr>
          <p:cNvSpPr txBox="1">
            <a:spLocks/>
          </p:cNvSpPr>
          <p:nvPr/>
        </p:nvSpPr>
        <p:spPr bwMode="auto">
          <a:xfrm>
            <a:off x="6037143" y="1885479"/>
            <a:ext cx="6116192" cy="21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166B3"/>
              </a:buClr>
              <a:buNone/>
              <a:defRPr/>
            </a:pPr>
            <a:endParaRPr lang="ru-RU" alt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166B3"/>
              </a:buClr>
              <a:buNone/>
              <a:defRPr/>
            </a:pPr>
            <a:endParaRPr lang="ru-RU" alt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80990" indent="-38099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Логистические решения по перемещению сырья / готовой продукции / людей</a:t>
            </a:r>
          </a:p>
          <a:p>
            <a:pPr marL="0" indent="0">
              <a:buClr>
                <a:srgbClr val="0166B3"/>
              </a:buClr>
              <a:buNone/>
              <a:defRPr/>
            </a:pPr>
            <a:endParaRPr lang="ru-RU" alt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F8C4FAC-9DD6-4061-A111-108F1593702A}"/>
              </a:ext>
            </a:extLst>
          </p:cNvPr>
          <p:cNvSpPr txBox="1">
            <a:spLocks/>
          </p:cNvSpPr>
          <p:nvPr/>
        </p:nvSpPr>
        <p:spPr bwMode="auto">
          <a:xfrm>
            <a:off x="527382" y="2249036"/>
            <a:ext cx="4580021" cy="24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  <a:buNone/>
            </a:pP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данном слайде </a:t>
            </a:r>
            <a:r>
              <a:rPr lang="ru-RU" altLang="ru-RU" sz="3733" u="sng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рекомендуется</a:t>
            </a: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презентовать: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2EE5354-4643-4DF5-8593-94C0B4DC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99" y="277520"/>
            <a:ext cx="10972800" cy="948937"/>
          </a:xfrm>
        </p:spPr>
        <p:txBody>
          <a:bodyPr anchor="t"/>
          <a:lstStyle/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Решение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BB60AF-AF50-4840-BC08-D59A4587D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80" y="212410"/>
            <a:ext cx="63975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1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0395" y="6373284"/>
            <a:ext cx="444533" cy="365125"/>
          </a:xfrm>
        </p:spPr>
        <p:txBody>
          <a:bodyPr/>
          <a:lstStyle/>
          <a:p>
            <a:fld id="{1C0A57E3-EA23-4E01-B1DF-72CA8D4A16E5}" type="slidenum">
              <a:rPr lang="ru-RU" altLang="ru-RU" sz="1800"/>
              <a:pPr/>
              <a:t>8</a:t>
            </a:fld>
            <a:endParaRPr lang="ru-RU" alt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12395" y="235300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Оценка воздействия на окружающую среду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F8C4FAC-9DD6-4061-A111-108F1593702A}"/>
              </a:ext>
            </a:extLst>
          </p:cNvPr>
          <p:cNvSpPr txBox="1">
            <a:spLocks/>
          </p:cNvSpPr>
          <p:nvPr/>
        </p:nvSpPr>
        <p:spPr bwMode="auto">
          <a:xfrm>
            <a:off x="527382" y="2249036"/>
            <a:ext cx="4580021" cy="24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  <a:buNone/>
            </a:pP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данном слайде </a:t>
            </a:r>
            <a:r>
              <a:rPr lang="ru-RU" altLang="ru-RU" sz="3733" u="sng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рекомендуется </a:t>
            </a: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презентовать: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3719D25-9A30-40F1-9E81-221B6D00D7AA}"/>
              </a:ext>
            </a:extLst>
          </p:cNvPr>
          <p:cNvSpPr txBox="1">
            <a:spLocks/>
          </p:cNvSpPr>
          <p:nvPr/>
        </p:nvSpPr>
        <p:spPr>
          <a:xfrm>
            <a:off x="527382" y="212410"/>
            <a:ext cx="10972800" cy="94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Итоги и результаты внедрения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24D0E5-6536-4294-8E67-7DF4C80E1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80" y="212410"/>
            <a:ext cx="63975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9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0395" y="6373284"/>
            <a:ext cx="444533" cy="365125"/>
          </a:xfrm>
        </p:spPr>
        <p:txBody>
          <a:bodyPr/>
          <a:lstStyle/>
          <a:p>
            <a:fld id="{1C0A57E3-EA23-4E01-B1DF-72CA8D4A16E5}" type="slidenum">
              <a:rPr lang="ru-RU" altLang="ru-RU" sz="1800"/>
              <a:pPr/>
              <a:t>9</a:t>
            </a:fld>
            <a:endParaRPr lang="ru-RU" alt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12395" y="235300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Подбор персонала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F8C4FAC-9DD6-4061-A111-108F1593702A}"/>
              </a:ext>
            </a:extLst>
          </p:cNvPr>
          <p:cNvSpPr txBox="1">
            <a:spLocks/>
          </p:cNvSpPr>
          <p:nvPr/>
        </p:nvSpPr>
        <p:spPr bwMode="auto">
          <a:xfrm>
            <a:off x="527382" y="2249036"/>
            <a:ext cx="4580021" cy="24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600"/>
              </a:spcBef>
              <a:spcAft>
                <a:spcPts val="1600"/>
              </a:spcAft>
              <a:buClr>
                <a:srgbClr val="0166B3"/>
              </a:buClr>
              <a:buNone/>
            </a:pP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данном слайде </a:t>
            </a:r>
            <a:r>
              <a:rPr lang="ru-RU" altLang="ru-RU" sz="3733" u="sng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рекомендуется </a:t>
            </a:r>
            <a:r>
              <a:rPr lang="ru-RU" altLang="ru-RU" sz="3733" spc="27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презентовать: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E5B86D6-EB81-44C9-AD35-C2DA8CC3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99" y="277520"/>
            <a:ext cx="10972800" cy="948937"/>
          </a:xfrm>
        </p:spPr>
        <p:txBody>
          <a:bodyPr anchor="t">
            <a:norm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Итоги и результаты внедрения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A38FD0-95D9-43D4-AB0E-E785FE7C1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80" y="212410"/>
            <a:ext cx="63975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95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388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Тема Office</vt:lpstr>
      <vt:lpstr>Тема кейса</vt:lpstr>
      <vt:lpstr>Команда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</vt:lpstr>
      <vt:lpstr>Презентация PowerPoint</vt:lpstr>
      <vt:lpstr>Итоги и результаты внедрения</vt:lpstr>
      <vt:lpstr>Презентация PowerPoint</vt:lpstr>
      <vt:lpstr>Команда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кейса</dc:title>
  <dc:creator>Павел Саввин</dc:creator>
  <cp:lastModifiedBy>Павел Саввин</cp:lastModifiedBy>
  <cp:revision>7</cp:revision>
  <dcterms:created xsi:type="dcterms:W3CDTF">2024-01-22T06:35:36Z</dcterms:created>
  <dcterms:modified xsi:type="dcterms:W3CDTF">2024-02-29T14:29:16Z</dcterms:modified>
</cp:coreProperties>
</file>