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234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4385369"/>
            <a:ext cx="3429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25600"/>
            <a:ext cx="5657850" cy="287020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500655"/>
            <a:ext cx="4629150" cy="9144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914402"/>
            <a:ext cx="4343400" cy="46735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7200" y="812801"/>
            <a:ext cx="1600200" cy="690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1700" y="914401"/>
            <a:ext cx="3771900" cy="6096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0400" y="5432664"/>
            <a:ext cx="3429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5689824"/>
            <a:ext cx="2800350" cy="97536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540000"/>
            <a:ext cx="4526280" cy="3133344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08126" y="877824"/>
            <a:ext cx="2455164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771900" y="877825"/>
            <a:ext cx="2455164" cy="45762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882635"/>
            <a:ext cx="2455164" cy="853016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126" y="1828800"/>
            <a:ext cx="2457450" cy="3657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1900" y="882635"/>
            <a:ext cx="2455164" cy="853016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1900" y="1828800"/>
            <a:ext cx="2455164" cy="3657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" y="693589"/>
            <a:ext cx="3429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5210" y="693589"/>
            <a:ext cx="3429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96690" y="2366117"/>
            <a:ext cx="3429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1"/>
            <a:ext cx="3257550" cy="4572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50" y="914401"/>
            <a:ext cx="1943100" cy="4572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817034"/>
            <a:ext cx="5029200" cy="339598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4604063"/>
            <a:ext cx="3771900" cy="961072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6514" y="4441952"/>
            <a:ext cx="3429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029916" y="1384587"/>
            <a:ext cx="5430465" cy="760931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1821046" y="2861301"/>
            <a:ext cx="7384629" cy="336034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2458466" y="155806"/>
            <a:ext cx="4859522" cy="63396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930" y="6502400"/>
            <a:ext cx="565785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14402"/>
            <a:ext cx="4572000" cy="487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0631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8206318"/>
            <a:ext cx="342900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" y="7789333"/>
            <a:ext cx="1600200" cy="4064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ka\Контент-маркетолог Dropbox\Татьяна Потапова\ПК\Desktop\Книга Почета\1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9" y="1342679"/>
            <a:ext cx="5904655" cy="78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3348" y="34846"/>
            <a:ext cx="3850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Книга Почета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преподавателей вузов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Российской Федерации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2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07505"/>
            <a:ext cx="542121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biblioteka\Контент-маркетолог Dropbox\Татьяна Потапова\ПК\Desktop\Книга Почета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38" y="1115616"/>
            <a:ext cx="4941168" cy="9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biblioteka\Контент-маркетолог Dropbox\Татьяна Потапова\ПК\Desktop\Книга Почета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80" y="2267744"/>
            <a:ext cx="3774426" cy="25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biblioteka\Контент-маркетолог Dropbox\Татьяна Потапова\ПК\Desktop\Книга Почета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4048"/>
            <a:ext cx="4600195" cy="9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biblioteka\Контент-маркетолог Dropbox\Татьяна Потапова\ПК\Desktop\Книга Почета\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306"/>
            <a:ext cx="3861048" cy="27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blioteka\Контент-маркетолог Dropbox\Татьяна Потапова\ПК\Desktop\Книга Почета\1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0137" cy="88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iblioteka\Контент-маркетолог Dropbox\Татьяна Потапова\ПК\Desktop\Книга Почета\1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32238"/>
            <a:ext cx="6048672" cy="878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blioteka\Контент-маркетолог Dropbox\Татьяна Потапова\ПК\Desktop\Книга Почета\1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251520"/>
            <a:ext cx="5848783" cy="86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blioteka\Контент-маркетолог Dropbox\Татьяна Потапова\ПК\Desktop\Книга Почета\1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51520"/>
            <a:ext cx="6028558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blioteka\Контент-маркетолог Dropbox\Татьяна Потапова\ПК\Desktop\Книга Почет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1" y="323528"/>
            <a:ext cx="6502202" cy="10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iblioteka\Контент-маркетолог Dropbox\Татьяна Потапова\ПК\Desktop\Книга Почета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1" y="1691680"/>
            <a:ext cx="4419097" cy="33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iblioteka\Контент-маркетолог Dropbox\Татьяна Потапова\ПК\Desktop\Книга Почета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93" y="5292080"/>
            <a:ext cx="5154529" cy="365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iblioteka\Контент-маркетолог Dropbox\Татьяна Потапова\ПК\Desktop\Книга Почет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1" y="683568"/>
            <a:ext cx="6381328" cy="115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iblioteka\Контент-маркетолог Dropbox\Татьяна Потапова\ПК\Desktop\Книга Почета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843808"/>
            <a:ext cx="6368053" cy="484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iblioteka\Контент-маркетолог Dropbox\Татьяна Потапова\ПК\Desktop\Книга Почет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28"/>
            <a:ext cx="5760640" cy="11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iblioteka\Контент-маркетолог Dropbox\Татьяна Потапова\ПК\Desktop\Книга Почета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07" y="1547664"/>
            <a:ext cx="4992093" cy="12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iblioteka\Контент-маркетолог Dropbox\Татьяна Потапова\ПК\Desktop\Книга Почета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824"/>
            <a:ext cx="3861048" cy="29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biblioteka\Контент-маркетолог Dropbox\Татьяна Потапова\ПК\Desktop\Книга Почета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21" y="5724128"/>
            <a:ext cx="4408479" cy="31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iblioteka\Контент-маркетолог Dropbox\Татьяна Потапова\ПК\Desktop\Книга Почет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" y="107504"/>
            <a:ext cx="5658924" cy="11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iblioteka\Контент-маркетолог Dropbox\Татьяна Потапова\ПК\Desktop\Книга Почета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49" y="1446120"/>
            <a:ext cx="5527651" cy="106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iblioteka\Контент-маркетолог Dropbox\Татьяна Потапова\ПК\Desktop\Книга Почета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71801"/>
            <a:ext cx="4149079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biblioteka\Контент-маркетолог Dropbox\Татьяна Потапова\ПК\Desktop\Книга Почета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20" y="6012160"/>
            <a:ext cx="4290680" cy="2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202</TotalTime>
  <Words>6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Потапова</dc:creator>
  <cp:lastModifiedBy>biblioteka</cp:lastModifiedBy>
  <cp:revision>8</cp:revision>
  <dcterms:created xsi:type="dcterms:W3CDTF">2022-12-06T06:00:14Z</dcterms:created>
  <dcterms:modified xsi:type="dcterms:W3CDTF">2022-12-06T09:33:55Z</dcterms:modified>
</cp:coreProperties>
</file>