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4" r:id="rId8"/>
    <p:sldId id="262" r:id="rId9"/>
    <p:sldId id="25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461991" cy="58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94377"/>
      </p:ext>
    </p:extLst>
  </p:cSld>
  <p:clrMapOvr>
    <a:masterClrMapping/>
  </p:clrMapOvr>
  <p:transition spd="slow" advTm="716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та\2019\Дары\Не выставленнные обложки на сайте\10.09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64951"/>
            <a:ext cx="4176463" cy="57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459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та\2019\Дары\Не выставленнные обложки на сайте\10.0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43204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328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\2019\Дары\Не выставленнные обложки на сайте\10.09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749"/>
            <a:ext cx="4411637" cy="57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61236"/>
      </p:ext>
    </p:extLst>
  </p:cSld>
  <p:clrMapOvr>
    <a:masterClrMapping/>
  </p:clrMapOvr>
  <p:transition spd="slow" advTm="59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та\2019\Дары\Не выставленнные обложки на сайте\10.09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76464" cy="59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0909"/>
      </p:ext>
    </p:extLst>
  </p:cSld>
  <p:clrMapOvr>
    <a:masterClrMapping/>
  </p:clrMapOvr>
  <p:transition spd="slow" advTm="1015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та\2019\Дары\Не выставленнные обложки на сайте\10.09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9"/>
            <a:ext cx="43204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19183"/>
      </p:ext>
    </p:extLst>
  </p:cSld>
  <p:clrMapOvr>
    <a:masterClrMapping/>
  </p:clrMapOvr>
  <p:transition spd="slow" advTm="96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2019\Дары\Не выставленнные обложки на сайте\10.09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9853"/>
            <a:ext cx="4248472" cy="55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97470"/>
      </p:ext>
    </p:extLst>
  </p:cSld>
  <p:clrMapOvr>
    <a:masterClrMapping/>
  </p:clrMapOvr>
  <p:transition spd="slow" advTm="993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та\2019\Дары\Не выставленнные обложки на сайте\10.09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41764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36252"/>
      </p:ext>
    </p:extLst>
  </p:cSld>
  <p:clrMapOvr>
    <a:masterClrMapping/>
  </p:clrMapOvr>
  <p:transition spd="slow" advTm="748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та\2019\Дары\Не выставленнные обложки на сайте\10.09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41764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5032"/>
      </p:ext>
    </p:extLst>
  </p:cSld>
  <p:clrMapOvr>
    <a:masterClrMapping/>
  </p:clrMapOvr>
  <p:transition spd="slow" advTm="82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7224"/>
            <a:ext cx="4103687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45338"/>
      </p:ext>
    </p:extLst>
  </p:cSld>
  <p:clrMapOvr>
    <a:masterClrMapping/>
  </p:clrMapOvr>
  <p:transition spd="slow" advTm="624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blioteka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235"/>
            <a:ext cx="4199447" cy="558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82345"/>
      </p:ext>
    </p:extLst>
  </p:cSld>
  <p:clrMapOvr>
    <a:masterClrMapping/>
  </p:clrMapOvr>
  <p:transition spd="slow" advTm="593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biblioteka</dc:creator>
  <cp:lastModifiedBy>biblioteka</cp:lastModifiedBy>
  <cp:revision>6</cp:revision>
  <dcterms:created xsi:type="dcterms:W3CDTF">2019-09-12T10:03:23Z</dcterms:created>
  <dcterms:modified xsi:type="dcterms:W3CDTF">2019-09-18T09:56:44Z</dcterms:modified>
</cp:coreProperties>
</file>