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8" r:id="rId6"/>
    <p:sldId id="266" r:id="rId7"/>
    <p:sldId id="269" r:id="rId8"/>
    <p:sldId id="259" r:id="rId9"/>
    <p:sldId id="260" r:id="rId10"/>
    <p:sldId id="261" r:id="rId11"/>
    <p:sldId id="270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3A6D-899E-4916-9127-15F5054C8B6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1327-37D3-42C6-892B-D6A3D13633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428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3A6D-899E-4916-9127-15F5054C8B6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1327-37D3-42C6-892B-D6A3D13633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9704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3A6D-899E-4916-9127-15F5054C8B6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1327-37D3-42C6-892B-D6A3D13633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017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3A6D-899E-4916-9127-15F5054C8B6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1327-37D3-42C6-892B-D6A3D13633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214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3A6D-899E-4916-9127-15F5054C8B6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1327-37D3-42C6-892B-D6A3D13633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207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3A6D-899E-4916-9127-15F5054C8B6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1327-37D3-42C6-892B-D6A3D13633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9014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3A6D-899E-4916-9127-15F5054C8B6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1327-37D3-42C6-892B-D6A3D13633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911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3A6D-899E-4916-9127-15F5054C8B6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1327-37D3-42C6-892B-D6A3D13633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6183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3A6D-899E-4916-9127-15F5054C8B6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1327-37D3-42C6-892B-D6A3D13633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656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3A6D-899E-4916-9127-15F5054C8B6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1327-37D3-42C6-892B-D6A3D13633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515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3A6D-899E-4916-9127-15F5054C8B6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1327-37D3-42C6-892B-D6A3D13633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970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63A6D-899E-4916-9127-15F5054C8B6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11327-37D3-42C6-892B-D6A3D13633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161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4533" y="1980648"/>
            <a:ext cx="7772400" cy="1470025"/>
          </a:xfrm>
        </p:spPr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Герои живут среди нас…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1" y="235821"/>
            <a:ext cx="6239145" cy="108012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ФГБОУ ВО «Воронежский государственный университет инженерных технологий»</a:t>
            </a:r>
          </a:p>
          <a:p>
            <a:endParaRPr lang="ru-RU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761791" y="5492228"/>
            <a:ext cx="8136904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2" y="240008"/>
            <a:ext cx="1627659" cy="10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894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75856" y="692695"/>
            <a:ext cx="5653862" cy="6048671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После службы в армии проходил обучение в Воронежском технологическом институте (в настоящее время — ВГУИТ) на факультете «Машины и аппараты пищевого производства», получил специальность «инженер-механик».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 1989 г. Андрей Борисович работает на Воронежском </a:t>
            </a:r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пивзаводе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филиале ООО «Пивоваренная компания «Балтика». Профессиональный опыт Андрея Борисовича охватывает широкий спектр компетенций, реализованных на позициях начальника холодильно-компрессорного цеха, главного механика.</a:t>
            </a:r>
            <a:endParaRPr lang="en-US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2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2008 г. награжден медалью «Лучший специалист пивоваренной отрасли» Союза российских производителей.</a:t>
            </a:r>
          </a:p>
          <a:p>
            <a:pPr algn="just"/>
            <a:r>
              <a:rPr lang="ru-RU" sz="2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2014 году по результатам областного конкурса за высокий профессионализм и большой вклад в развитие пивоваренной отрасли Андрею Борисовичу было присвоено звание «ИНЖЕНЕР ГОДА», и он был награжден почетной грамотой Администрации городского округа город Воронеж.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781"/>
          <a:stretch>
            <a:fillRect/>
          </a:stretch>
        </p:blipFill>
        <p:spPr bwMode="auto">
          <a:xfrm>
            <a:off x="107504" y="1196752"/>
            <a:ext cx="3119629" cy="428628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95"/>
            <a:ext cx="91440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786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113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Пока мы помним прошлое, у нас есть будущее!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9979" y="2060848"/>
            <a:ext cx="69098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0"/>
            <a:ext cx="91440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27100"/>
            <a:ext cx="8229600" cy="5199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" y="0"/>
            <a:ext cx="91440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2783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70620-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1" r="1515"/>
          <a:stretch/>
        </p:blipFill>
        <p:spPr bwMode="auto">
          <a:xfrm>
            <a:off x="0" y="-19050"/>
            <a:ext cx="9144000" cy="927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Афганская война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декабря 1979 – 15 февраля 1989 гг.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143117"/>
            <a:ext cx="3500462" cy="233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143116"/>
            <a:ext cx="3571900" cy="238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4143380"/>
            <a:ext cx="3643338" cy="234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284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42852"/>
            <a:ext cx="8712968" cy="59833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Студенты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Воронежского технологического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института выполняли свой интернациональный долг в Афганистане. </a:t>
            </a:r>
            <a:endParaRPr lang="ru-RU" sz="2400" dirty="0"/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28596" y="1484784"/>
            <a:ext cx="8229600" cy="80120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Механический факультет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214554"/>
            <a:ext cx="223476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285720" y="5786454"/>
            <a:ext cx="2602632" cy="864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Набережнев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Валентинович (М-867)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2214554"/>
            <a:ext cx="2342386" cy="355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286116" y="5786454"/>
            <a:ext cx="2602632" cy="864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Носов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Олег Александрович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(М-856)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2214554"/>
            <a:ext cx="2311772" cy="357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6286512" y="5786454"/>
            <a:ext cx="2602632" cy="864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Кудинов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Владимир Дмитриевич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(М-873)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87316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Механический факультет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607" y="5407320"/>
            <a:ext cx="2962672" cy="79083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Бочаров </a:t>
            </a:r>
          </a:p>
          <a:p>
            <a:pPr marL="0" indent="0" algn="ctr"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Евгений Николаевич</a:t>
            </a:r>
          </a:p>
          <a:p>
            <a:pPr marL="0" indent="0" algn="ctr"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(М-857)</a:t>
            </a:r>
          </a:p>
          <a:p>
            <a:pPr marL="0" indent="0" algn="ctr">
              <a:buNone/>
            </a:pP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75778"/>
            <a:ext cx="2667943" cy="396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608831" cy="396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428991" y="5429596"/>
            <a:ext cx="2662171" cy="1061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Бартенев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Леонид Иванович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(М-857)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Медаль «За отвагу»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440954" y="5364658"/>
            <a:ext cx="2703046" cy="790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Розов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Валерий Николаевич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(М-853)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35" y="1412776"/>
            <a:ext cx="2538417" cy="393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Medal for Valor USS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5429264"/>
            <a:ext cx="676107" cy="1325921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62295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539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Механический факультет</a:t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Химический факультет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7"/>
          <a:stretch/>
        </p:blipFill>
        <p:spPr bwMode="auto">
          <a:xfrm rot="16200000">
            <a:off x="5680215" y="2567566"/>
            <a:ext cx="3794217" cy="262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133648" y="5777773"/>
            <a:ext cx="2757478" cy="790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Политов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Викторович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(Х-844)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7" name="Picture 3" descr="F:\фото афган\ppDUf1KGKV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771" t="2997" r="24394" b="71953"/>
          <a:stretch/>
        </p:blipFill>
        <p:spPr bwMode="auto">
          <a:xfrm>
            <a:off x="357158" y="1923697"/>
            <a:ext cx="2709234" cy="3881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214282" y="5805264"/>
            <a:ext cx="2962672" cy="790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Козлов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Иванович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(М-842)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51" r="5167"/>
          <a:stretch/>
        </p:blipFill>
        <p:spPr bwMode="auto">
          <a:xfrm>
            <a:off x="3396653" y="1923697"/>
            <a:ext cx="2350694" cy="384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357554" y="5805263"/>
            <a:ext cx="2555441" cy="790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Кунин</a:t>
            </a: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Игорь Владимирович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(М-854)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"/>
            <a:ext cx="91440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9999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8296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Технологический факультет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5000636"/>
            <a:ext cx="2600934" cy="8206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Кудинов </a:t>
            </a:r>
          </a:p>
          <a:p>
            <a:pPr marL="0" indent="0" algn="ctr"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Алексей Иванович</a:t>
            </a:r>
          </a:p>
          <a:p>
            <a:pPr marL="0" indent="0" algn="ctr"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(Т-842)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492465"/>
            <a:ext cx="2643206" cy="346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1428736"/>
            <a:ext cx="2292856" cy="356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857620" y="5000636"/>
            <a:ext cx="2500330" cy="14410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Ахмедов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Афлатун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Алескер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оглы</a:t>
            </a: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(Т-858)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Медаль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«За боевые заслуги»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24" y="1500174"/>
            <a:ext cx="2306093" cy="351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6429388" y="5072074"/>
            <a:ext cx="2500330" cy="798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Алейников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Сергей Иванович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(Т-848)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https://i09.fotocdn.net/s121/1dc3fff5694f4516/user_l/2769353088.jpg"/>
          <p:cNvPicPr>
            <a:picLocks noChangeAspect="1" noChangeArrowheads="1"/>
          </p:cNvPicPr>
          <p:nvPr/>
        </p:nvPicPr>
        <p:blipFill>
          <a:blip r:embed="rId5" cstate="print"/>
          <a:srcRect l="27022" r="29091"/>
          <a:stretch>
            <a:fillRect/>
          </a:stretch>
        </p:blipFill>
        <p:spPr bwMode="auto">
          <a:xfrm>
            <a:off x="3143240" y="5000636"/>
            <a:ext cx="877859" cy="150019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86"/>
            <a:ext cx="91440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03126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Технологический факультет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428736"/>
            <a:ext cx="2399455" cy="377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14348" y="5286388"/>
            <a:ext cx="2962672" cy="790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Мясоедов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Валерий Владимирович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(ТМ-846)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500174"/>
            <a:ext cx="2492093" cy="385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643570" y="5357826"/>
            <a:ext cx="2605482" cy="10960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Джаблаев</a:t>
            </a: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Олхутур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Хасанович</a:t>
            </a: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(ТМ-861)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Медаль «За отвагу»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Medal for Valor USS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5357826"/>
            <a:ext cx="676107" cy="1325921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86"/>
            <a:ext cx="91440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188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86834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Награда нашла героя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7957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ru-RU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Телеграмма от руководства КГБ была предельно краткой и неожиданной: «Просим вручить орден Красной Звезды студенту Воронежского технологического института </a:t>
            </a:r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А.Кутузову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r>
              <a:rPr lang="ru-RU" sz="2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1600" i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16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Из воспоминаний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6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полковника КГБ в отставке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6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Анатолия Никифорова</a:t>
            </a:r>
            <a:endParaRPr lang="ru-RU" sz="2400" i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Источник: 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газета «Воронежская неделя»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№ 17 (2054), 25.04.2012г.</a:t>
            </a:r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4" descr="http://www.voronezh.ru/inform/news/2012/img/2104blOH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75822"/>
            <a:ext cx="4000500" cy="33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6429396"/>
            <a:ext cx="8001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Андрей Кутузов получает свой боевой орден из рук полковника Анатолия Никифорова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838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000232" y="357166"/>
            <a:ext cx="6900882" cy="638420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ru-RU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Андрей Кутузов служил в Пограничных войсках, которые входили в состав КГБ. Он принимал участие в боевых действиях в Афганистане с 1983 по 1985 гг., и однажды, когда их подразделению для выполнения поставленной задачи мешала огневая точка </a:t>
            </a:r>
            <a:r>
              <a:rPr lang="ru-RU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душманов</a:t>
            </a:r>
            <a:r>
              <a:rPr lang="ru-RU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которая не позволяла солдатам даже поднять головы, рядовой Андрей Кутузов самостоятельно принял решение незаметно подползти к ней и уничтожить.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9905" t="15714" r="21801" b="6071"/>
          <a:stretch>
            <a:fillRect/>
          </a:stretch>
        </p:blipFill>
        <p:spPr bwMode="auto">
          <a:xfrm>
            <a:off x="0" y="836712"/>
            <a:ext cx="200613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6232" r="23341" b="30603"/>
          <a:stretch>
            <a:fillRect/>
          </a:stretch>
        </p:blipFill>
        <p:spPr bwMode="auto">
          <a:xfrm>
            <a:off x="5904" y="3212976"/>
            <a:ext cx="2000232" cy="31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0"/>
            <a:ext cx="91440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3141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</TotalTime>
  <Words>389</Words>
  <Application>Microsoft Office PowerPoint</Application>
  <PresentationFormat>Экран (4:3)</PresentationFormat>
  <Paragraphs>74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Презентация2</vt:lpstr>
      <vt:lpstr>Герои живут среди нас…</vt:lpstr>
      <vt:lpstr>Афганская война</vt:lpstr>
      <vt:lpstr>Механический факультет</vt:lpstr>
      <vt:lpstr>Механический факультет</vt:lpstr>
      <vt:lpstr>Механический факультет Химический факультет</vt:lpstr>
      <vt:lpstr>Технологический факультет</vt:lpstr>
      <vt:lpstr>Технологический факультет</vt:lpstr>
      <vt:lpstr>Награда нашла героя</vt:lpstr>
      <vt:lpstr>Слайд 9</vt:lpstr>
      <vt:lpstr>Слайд 10</vt:lpstr>
      <vt:lpstr>Пока мы помним прошлое, у нас есть будущее!</vt:lpstr>
      <vt:lpstr>Слайд 12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Герои живут среди нас…</dc:title>
  <dc:creator>admin</dc:creator>
  <cp:lastModifiedBy>ИРИНА</cp:lastModifiedBy>
  <cp:revision>31</cp:revision>
  <dcterms:created xsi:type="dcterms:W3CDTF">2021-02-14T23:13:07Z</dcterms:created>
  <dcterms:modified xsi:type="dcterms:W3CDTF">2023-02-14T08:44:34Z</dcterms:modified>
</cp:coreProperties>
</file>